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BE2"/>
    <a:srgbClr val="CBCED3"/>
    <a:srgbClr val="434F60"/>
    <a:srgbClr val="CAE8F0"/>
    <a:srgbClr val="ACD2FE"/>
    <a:srgbClr val="E2EEEE"/>
    <a:srgbClr val="9EC4C5"/>
    <a:srgbClr val="FCE2D4"/>
    <a:srgbClr val="CDE1E1"/>
    <a:srgbClr val="9E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0" d="100"/>
          <a:sy n="80" d="100"/>
        </p:scale>
        <p:origin x="3552" y="-3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Pahar termoizolant, din oțel inoxidabil reciclat, cu perete dublu, cu exterior din plastic PP și capac pentru băutură. Cu curea de transport RPET. 350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Blobile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AP864086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Ventilator electric ce se poate ataşa la telefon mobil, cu conexiune USB-C, din plastic TPE.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80079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Fuboo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AP800594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Cutie pentru prânz, din plastic PP cu capac din bambus și închidere cu cataramă, 1000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Porniți pe drumul publicității profesionale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Luați-vă brandul într-o aventură cu cele mai noi accesorii de călătorie personalizabile! Fie că este vorba despre o zi la plajă, o excursie în sălbăticie sau o evadare de weekend, cadourile dvs. vor deveni reclame de călătorie.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1479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Streaky Tall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AP808233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Cană termoizolată din oțel inoxidabil reciclat, cu perete dublu, cu capac pentru băut din plastic ABS. 600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7250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Pudrow</a:t>
            </a:r>
            <a:endParaRPr lang="en-GB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AP808282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Rucsac RPET cu șnur, cu partea din față acoperită cu PU și buzunar frontal cu fermoar. Poliester 600D RPET acoperit cu PU cu etichetă RPET distinctă.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106485"/>
            <a:ext cx="157942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Evantai de mână pliabil, realizat la comandă, cu grafică color. Prețul include imprimarea digitală pe ambele fețe. MOQ: 100 buc.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2259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2259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kiegészítő, tásk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8085C7-053A-957C-BCC2-A8E91142D3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78" y="11373237"/>
            <a:ext cx="1555313" cy="1555313"/>
          </a:xfrm>
          <a:prstGeom prst="rect">
            <a:avLst/>
          </a:prstGeom>
        </p:spPr>
      </p:pic>
      <p:pic>
        <p:nvPicPr>
          <p:cNvPr id="28" name="Kép 2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4773F54-5C94-A1E9-5B30-03BFC02094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7" y="11333906"/>
            <a:ext cx="1594644" cy="1594644"/>
          </a:xfrm>
          <a:prstGeom prst="rect">
            <a:avLst/>
          </a:prstGeom>
          <a:solidFill>
            <a:srgbClr val="D5DBE2"/>
          </a:solidFill>
        </p:spPr>
      </p:pic>
      <p:pic>
        <p:nvPicPr>
          <p:cNvPr id="31" name="Kép 30" descr="A képen henger, Szeméttároló, csésze, szemete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D57F228-723F-41AA-9011-9FEF7C969CC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82" y="11353572"/>
            <a:ext cx="1491642" cy="14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6698</TotalTime>
  <Words>239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2025-02-12T09:20:53Z</dcterms:modified>
  <cp:category/>
</cp:coreProperties>
</file>